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handoutMasterIdLst>
    <p:handoutMasterId r:id="rId8"/>
  </p:handoutMasterIdLst>
  <p:sldIdLst>
    <p:sldId id="257" r:id="rId2"/>
    <p:sldId id="258" r:id="rId3"/>
    <p:sldId id="259" r:id="rId4"/>
    <p:sldId id="260" r:id="rId5"/>
    <p:sldId id="261" r:id="rId6"/>
    <p:sldId id="264" r:id="rId7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E18CC-E9E2-4559-8DEB-47B275457245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D2F95-262E-4D6C-8864-BDF3D55D5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4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91033-410C-4A49-982D-186C29786DA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304800"/>
            <a:ext cx="7125113" cy="924475"/>
          </a:xfrm>
        </p:spPr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Me </a:t>
            </a:r>
            <a:r>
              <a:rPr lang="en-US" dirty="0" err="1" smtClean="0">
                <a:solidFill>
                  <a:srgbClr val="92D050"/>
                </a:solidFill>
              </a:rPr>
              <a:t>llamo</a:t>
            </a:r>
            <a:r>
              <a:rPr lang="en-US" dirty="0" smtClean="0">
                <a:solidFill>
                  <a:srgbClr val="92D050"/>
                </a:solidFill>
              </a:rPr>
              <a:t> __________ </a:t>
            </a:r>
            <a:r>
              <a:rPr lang="en-US" dirty="0" err="1" smtClean="0">
                <a:solidFill>
                  <a:srgbClr val="92D050"/>
                </a:solidFill>
              </a:rPr>
              <a:t>Clase</a:t>
            </a:r>
            <a:r>
              <a:rPr lang="en-US" dirty="0" smtClean="0">
                <a:solidFill>
                  <a:srgbClr val="92D050"/>
                </a:solidFill>
              </a:rPr>
              <a:t> 701</a:t>
            </a:r>
            <a:br>
              <a:rPr lang="en-US" dirty="0" smtClean="0">
                <a:solidFill>
                  <a:srgbClr val="92D050"/>
                </a:solidFill>
              </a:rPr>
            </a:br>
            <a:r>
              <a:rPr lang="en-US" dirty="0" smtClean="0">
                <a:solidFill>
                  <a:srgbClr val="92D050"/>
                </a:solidFill>
              </a:rPr>
              <a:t>La </a:t>
            </a:r>
            <a:r>
              <a:rPr lang="en-US" dirty="0" err="1" smtClean="0">
                <a:solidFill>
                  <a:srgbClr val="92D050"/>
                </a:solidFill>
              </a:rPr>
              <a:t>fecha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es</a:t>
            </a:r>
            <a:r>
              <a:rPr lang="en-US" dirty="0" smtClean="0">
                <a:solidFill>
                  <a:srgbClr val="92D050"/>
                </a:solidFill>
              </a:rPr>
              <a:t> 22 de mayo el 2014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1295400"/>
            <a:ext cx="8382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33CC"/>
                </a:solidFill>
              </a:rPr>
              <a:t>Proposito</a:t>
            </a:r>
            <a:r>
              <a:rPr lang="en-US" sz="3200" dirty="0" smtClean="0">
                <a:solidFill>
                  <a:srgbClr val="FF33CC"/>
                </a:solidFill>
              </a:rPr>
              <a:t> # 83: </a:t>
            </a:r>
            <a:r>
              <a:rPr lang="en-US" sz="3200" dirty="0" smtClean="0"/>
              <a:t>¿</a:t>
            </a:r>
            <a:r>
              <a:rPr lang="en-US" sz="3200" dirty="0" err="1" smtClean="0"/>
              <a:t>Cómo</a:t>
            </a:r>
            <a:r>
              <a:rPr lang="en-US" sz="3200" dirty="0" smtClean="0"/>
              <a:t> </a:t>
            </a:r>
            <a:r>
              <a:rPr lang="en-US" sz="3200" dirty="0" err="1" smtClean="0"/>
              <a:t>repasamos</a:t>
            </a:r>
            <a:r>
              <a:rPr lang="en-US" sz="3200" dirty="0" smtClean="0"/>
              <a:t> para el EXAMEN CAPITULO 4 del MARTES?</a:t>
            </a:r>
          </a:p>
          <a:p>
            <a:r>
              <a:rPr lang="en-US" sz="3200" dirty="0" err="1" smtClean="0">
                <a:solidFill>
                  <a:srgbClr val="FF33CC"/>
                </a:solidFill>
              </a:rPr>
              <a:t>Actividad</a:t>
            </a:r>
            <a:r>
              <a:rPr lang="en-US" sz="3200" dirty="0" smtClean="0">
                <a:solidFill>
                  <a:srgbClr val="FF33CC"/>
                </a:solidFill>
              </a:rPr>
              <a:t> </a:t>
            </a:r>
            <a:r>
              <a:rPr lang="en-US" sz="3200" dirty="0" err="1" smtClean="0">
                <a:solidFill>
                  <a:srgbClr val="FF33CC"/>
                </a:solidFill>
              </a:rPr>
              <a:t>Inicial:</a:t>
            </a:r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responde</a:t>
            </a: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Aprendes</a:t>
            </a:r>
            <a:r>
              <a:rPr lang="en-US" sz="3200" dirty="0" smtClean="0"/>
              <a:t> </a:t>
            </a:r>
            <a:r>
              <a:rPr lang="en-US" sz="3200" dirty="0" err="1" smtClean="0"/>
              <a:t>español</a:t>
            </a:r>
            <a:r>
              <a:rPr lang="en-US" sz="3200" dirty="0" smtClean="0"/>
              <a:t> en la </a:t>
            </a:r>
            <a:r>
              <a:rPr lang="en-US" sz="3200" dirty="0" err="1" smtClean="0"/>
              <a:t>escuela</a:t>
            </a:r>
            <a:r>
              <a:rPr lang="en-US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Comen</a:t>
            </a:r>
            <a:r>
              <a:rPr lang="en-US" sz="3200" dirty="0" smtClean="0"/>
              <a:t> los </a:t>
            </a:r>
            <a:r>
              <a:rPr lang="en-US" sz="3200" dirty="0" err="1" smtClean="0"/>
              <a:t>alumnos</a:t>
            </a:r>
            <a:r>
              <a:rPr lang="en-US" sz="3200" dirty="0" smtClean="0"/>
              <a:t> en la cafeteria?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/>
              <a:t>V</a:t>
            </a:r>
            <a:r>
              <a:rPr lang="en-US" sz="3200" dirty="0" err="1" smtClean="0"/>
              <a:t>en</a:t>
            </a:r>
            <a:r>
              <a:rPr lang="en-US" sz="3200" dirty="0" smtClean="0"/>
              <a:t> </a:t>
            </a:r>
            <a:r>
              <a:rPr lang="en-US" sz="3200" dirty="0" err="1" smtClean="0"/>
              <a:t>ustedes</a:t>
            </a:r>
            <a:r>
              <a:rPr lang="en-US" sz="3200" dirty="0" smtClean="0"/>
              <a:t> a </a:t>
            </a:r>
            <a:r>
              <a:rPr lang="en-US" sz="3200" dirty="0" err="1" smtClean="0"/>
              <a:t>sus</a:t>
            </a:r>
            <a:r>
              <a:rPr lang="en-US" sz="3200" dirty="0" smtClean="0"/>
              <a:t> amigos </a:t>
            </a:r>
            <a:r>
              <a:rPr lang="en-US" sz="3200" dirty="0" err="1" smtClean="0"/>
              <a:t>despues</a:t>
            </a:r>
            <a:r>
              <a:rPr lang="en-US" sz="3200" dirty="0" smtClean="0"/>
              <a:t> de </a:t>
            </a:r>
            <a:r>
              <a:rPr lang="en-US" sz="3200" dirty="0" err="1" smtClean="0"/>
              <a:t>las</a:t>
            </a:r>
            <a:r>
              <a:rPr lang="en-US" sz="3200" dirty="0" smtClean="0"/>
              <a:t> </a:t>
            </a:r>
            <a:r>
              <a:rPr lang="en-US" sz="3200" dirty="0" err="1" smtClean="0"/>
              <a:t>clases</a:t>
            </a:r>
            <a:r>
              <a:rPr lang="en-US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Viven</a:t>
            </a:r>
            <a:r>
              <a:rPr lang="en-US" sz="3200" dirty="0" smtClean="0"/>
              <a:t> </a:t>
            </a:r>
            <a:r>
              <a:rPr lang="en-US" sz="3200" dirty="0" err="1" smtClean="0"/>
              <a:t>ustedes</a:t>
            </a:r>
            <a:r>
              <a:rPr lang="en-US" sz="3200" dirty="0" smtClean="0"/>
              <a:t> en </a:t>
            </a:r>
            <a:r>
              <a:rPr lang="en-US" sz="3200" dirty="0" err="1" smtClean="0"/>
              <a:t>una</a:t>
            </a:r>
            <a:r>
              <a:rPr lang="en-US" sz="3200" dirty="0" smtClean="0"/>
              <a:t> casa </a:t>
            </a:r>
            <a:r>
              <a:rPr lang="en-US" sz="3200" dirty="0" err="1" smtClean="0"/>
              <a:t>privada</a:t>
            </a:r>
            <a:r>
              <a:rPr lang="en-US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Escuchas</a:t>
            </a:r>
            <a:r>
              <a:rPr lang="en-US" sz="3200" dirty="0" smtClean="0"/>
              <a:t> la radio?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Escribes</a:t>
            </a:r>
            <a:r>
              <a:rPr lang="en-US" sz="3200" dirty="0" smtClean="0"/>
              <a:t> mucho en la </a:t>
            </a:r>
            <a:r>
              <a:rPr lang="en-US" sz="3200" dirty="0" err="1" smtClean="0"/>
              <a:t>clase</a:t>
            </a:r>
            <a:r>
              <a:rPr lang="en-US" sz="3200" dirty="0" smtClean="0"/>
              <a:t> de </a:t>
            </a:r>
            <a:r>
              <a:rPr lang="en-US" sz="3200" dirty="0" err="1" smtClean="0"/>
              <a:t>español</a:t>
            </a:r>
            <a:r>
              <a:rPr lang="en-US" sz="3200" dirty="0" smtClean="0"/>
              <a:t>?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7575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43200" y="-533400"/>
            <a:ext cx="14773076" cy="830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57800" y="533400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0" y="6197025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84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0750" y="-276016"/>
            <a:ext cx="13773150" cy="774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57800" y="228600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77200" y="5638800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813375"/>
            <a:ext cx="60198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Label the food, drink and/or meal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4828" y="4447401"/>
            <a:ext cx="348172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  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5281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7147" y="304800"/>
            <a:ext cx="13824347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86400" y="863025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1595735"/>
            <a:ext cx="9296400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Fill in the bank with the correct </a:t>
            </a:r>
            <a:r>
              <a:rPr lang="en-US" sz="2400" b="1" dirty="0">
                <a:solidFill>
                  <a:srgbClr val="00B050"/>
                </a:solidFill>
              </a:rPr>
              <a:t>e</a:t>
            </a:r>
            <a:r>
              <a:rPr lang="en-US" sz="2400" b="1" dirty="0" smtClean="0">
                <a:solidFill>
                  <a:srgbClr val="00B050"/>
                </a:solidFill>
              </a:rPr>
              <a:t>xpression from the word bank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95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9800" y="304800"/>
            <a:ext cx="13959880" cy="784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57800" y="863025"/>
            <a:ext cx="35814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     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46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err="1" smtClean="0">
                <a:solidFill>
                  <a:srgbClr val="FF33CC"/>
                </a:solidFill>
              </a:rPr>
              <a:t>Tarea</a:t>
            </a:r>
            <a:r>
              <a:rPr lang="en-US" sz="4000" b="1" dirty="0" smtClean="0">
                <a:solidFill>
                  <a:srgbClr val="FF33CC"/>
                </a:solidFill>
              </a:rPr>
              <a:t> </a:t>
            </a:r>
            <a:r>
              <a:rPr lang="en-US" sz="4000" b="1" smtClean="0">
                <a:solidFill>
                  <a:srgbClr val="FF33CC"/>
                </a:solidFill>
              </a:rPr>
              <a:t># 83</a:t>
            </a:r>
            <a:endParaRPr lang="en-US" sz="4000" b="1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07361"/>
            <a:ext cx="8915400" cy="4051437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EXAMEN: CAPITULO 4 NEXT TUESDAY!</a:t>
            </a:r>
          </a:p>
          <a:p>
            <a:r>
              <a:rPr lang="en-US" sz="3200" b="1" dirty="0" smtClean="0"/>
              <a:t>STUDY FOR EXAM!!!!</a:t>
            </a:r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407833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1617</TotalTime>
  <Words>110</Words>
  <Application>Microsoft Office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Summer</vt:lpstr>
      <vt:lpstr>Me llamo __________ Clase 701 La fecha es 22 de mayo el 2014</vt:lpstr>
      <vt:lpstr>PowerPoint Presentation</vt:lpstr>
      <vt:lpstr>PowerPoint Presentation</vt:lpstr>
      <vt:lpstr>PowerPoint Presentation</vt:lpstr>
      <vt:lpstr>PowerPoint Presentation</vt:lpstr>
      <vt:lpstr>Tarea # 83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802 La fecha es 6 de mayo el 2014</dc:title>
  <dc:creator>Helen Zumaeta</dc:creator>
  <cp:lastModifiedBy>Helen Zumaeta</cp:lastModifiedBy>
  <cp:revision>21</cp:revision>
  <cp:lastPrinted>2014-05-22T15:13:49Z</cp:lastPrinted>
  <dcterms:created xsi:type="dcterms:W3CDTF">2014-05-06T16:11:11Z</dcterms:created>
  <dcterms:modified xsi:type="dcterms:W3CDTF">2014-05-22T21:40:56Z</dcterms:modified>
</cp:coreProperties>
</file>